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6A8A4-6BE9-4F85-A10C-BA3CBF06B4E7}" type="datetimeFigureOut">
              <a:rPr lang="en-US" smtClean="0"/>
              <a:t>4/8/2011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56906-BF36-4A82-8967-7272F0A10CE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7515-A335-4950-A378-410AEF0E0412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1D6A-CB7B-4310-B9A8-60EF6A11AA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7515-A335-4950-A378-410AEF0E0412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1D6A-CB7B-4310-B9A8-60EF6A11AA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7515-A335-4950-A378-410AEF0E0412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1D6A-CB7B-4310-B9A8-60EF6A11AA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7515-A335-4950-A378-410AEF0E0412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1D6A-CB7B-4310-B9A8-60EF6A11AA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7515-A335-4950-A378-410AEF0E0412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1D6A-CB7B-4310-B9A8-60EF6A11AA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7515-A335-4950-A378-410AEF0E0412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1D6A-CB7B-4310-B9A8-60EF6A11AA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7515-A335-4950-A378-410AEF0E0412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1D6A-CB7B-4310-B9A8-60EF6A11AA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7515-A335-4950-A378-410AEF0E0412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1D6A-CB7B-4310-B9A8-60EF6A11AA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7515-A335-4950-A378-410AEF0E0412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1D6A-CB7B-4310-B9A8-60EF6A11AA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7515-A335-4950-A378-410AEF0E0412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1D6A-CB7B-4310-B9A8-60EF6A11AA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7515-A335-4950-A378-410AEF0E0412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1D6A-CB7B-4310-B9A8-60EF6A11AA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97515-A335-4950-A378-410AEF0E0412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D1D6A-CB7B-4310-B9A8-60EF6A11AA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Plant Adaptations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1" name="Picture 7" descr="C:\Documents and Settings\fergusjs\Local Settings\Temporary Internet Files\Content.IE5\DTM2R1L6\MC90033080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276600"/>
            <a:ext cx="5562600" cy="3227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Tropical Rainforest Plant 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Drip tips and waxy layer allow water to run off leaves</a:t>
            </a:r>
          </a:p>
          <a:p>
            <a:r>
              <a:rPr lang="en-US" dirty="0" smtClean="0"/>
              <a:t>Buttress and prop roots hold up plants in shallow soil</a:t>
            </a:r>
          </a:p>
          <a:p>
            <a:r>
              <a:rPr lang="en-US" dirty="0" smtClean="0"/>
              <a:t>Plants climb or live on others to reach sunlight</a:t>
            </a:r>
          </a:p>
          <a:p>
            <a:r>
              <a:rPr lang="en-US" dirty="0" smtClean="0"/>
              <a:t>Epiphytes, or “air” plants, have aerial roots that cling to a host plant</a:t>
            </a:r>
          </a:p>
          <a:p>
            <a:r>
              <a:rPr lang="en-US" dirty="0" smtClean="0"/>
              <a:t>Flowers lure animal pollinators due to </a:t>
            </a:r>
            <a:r>
              <a:rPr lang="en-US" smtClean="0"/>
              <a:t>lack </a:t>
            </a:r>
            <a:r>
              <a:rPr lang="en-US" smtClean="0"/>
              <a:t>of </a:t>
            </a:r>
            <a:r>
              <a:rPr lang="en-US" dirty="0" smtClean="0"/>
              <a:t>wind pollination on forest floor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Tropical Plants</a:t>
            </a:r>
            <a:endParaRPr lang="en-US" dirty="0"/>
          </a:p>
        </p:txBody>
      </p:sp>
      <p:pic>
        <p:nvPicPr>
          <p:cNvPr id="2054" name="Picture 6" descr="C:\Documents and Settings\fergusjs\Local Settings\Temporary Internet Files\Content.IE5\XWFV7U54\MC9002751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3962400"/>
            <a:ext cx="1706500" cy="2301240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7" name="Picture 9" descr="C:\Documents and Settings\fergusjs\Local Settings\Temporary Internet Files\Content.IE5\4ARJXQXK\MP90014425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3657600" cy="2401824"/>
          </a:xfrm>
          <a:prstGeom prst="rect">
            <a:avLst/>
          </a:prstGeom>
          <a:noFill/>
        </p:spPr>
      </p:pic>
      <p:pic>
        <p:nvPicPr>
          <p:cNvPr id="2062" name="Picture 14" descr="C:\Documents and Settings\fergusjs\Local Settings\Temporary Internet Files\Content.IE5\N4A09S7P\MP90014424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971800"/>
            <a:ext cx="2359152" cy="3657600"/>
          </a:xfrm>
          <a:prstGeom prst="rect">
            <a:avLst/>
          </a:prstGeom>
          <a:noFill/>
        </p:spPr>
      </p:pic>
      <p:pic>
        <p:nvPicPr>
          <p:cNvPr id="2067" name="Picture 19" descr="C:\Documents and Settings\fergusjs\Local Settings\Temporary Internet Files\Content.IE5\CIRVJ6K9\MP900447944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28452" y="3276599"/>
            <a:ext cx="4758148" cy="3189447"/>
          </a:xfrm>
          <a:prstGeom prst="rect">
            <a:avLst/>
          </a:prstGeom>
          <a:noFill/>
        </p:spPr>
      </p:pic>
      <p:pic>
        <p:nvPicPr>
          <p:cNvPr id="2069" name="Picture 21" descr="http://www.worldculturepictorial.com/images/content_2/rafflesia-flowers_world-largest-flow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1295400"/>
            <a:ext cx="3632873" cy="2486025"/>
          </a:xfrm>
          <a:prstGeom prst="rect">
            <a:avLst/>
          </a:prstGeom>
          <a:noFill/>
        </p:spPr>
      </p:pic>
      <p:pic>
        <p:nvPicPr>
          <p:cNvPr id="2071" name="Picture 23" descr="http://www.costaricauncovered.com/files/articulo/1178731206_rainforest-leaf-arro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1447800"/>
            <a:ext cx="2286000" cy="17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Temperate Deciduous Forest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 four distinct seasons: spring, summer, autumn, winter</a:t>
            </a:r>
          </a:p>
          <a:p>
            <a:r>
              <a:rPr lang="en-US" dirty="0" smtClean="0"/>
              <a:t>Average annual rainfall 30-50 inches</a:t>
            </a:r>
          </a:p>
          <a:p>
            <a:r>
              <a:rPr lang="en-US" dirty="0" smtClean="0"/>
              <a:t>Rich soil </a:t>
            </a:r>
          </a:p>
          <a:p>
            <a:r>
              <a:rPr lang="en-US" dirty="0" smtClean="0"/>
              <a:t>Forest made up of distinct layers: herb layer, shrub layer, understory and canopy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Temperate Deciduous Plant 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Wildflowers grow in early spring before the trees leaf out and shade the forest floor</a:t>
            </a:r>
          </a:p>
          <a:p>
            <a:r>
              <a:rPr lang="en-US" dirty="0" smtClean="0"/>
              <a:t>Trees have thick bark to protect against cold winters</a:t>
            </a:r>
          </a:p>
          <a:p>
            <a:r>
              <a:rPr lang="en-US" dirty="0" smtClean="0"/>
              <a:t>Drop leaves in autumn, re-grow new leaves in spring</a:t>
            </a:r>
          </a:p>
          <a:p>
            <a:r>
              <a:rPr lang="en-US" dirty="0" smtClean="0"/>
              <a:t>Deciduous leaves are thin and broad to capture as much light as possible during the warmer months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Temperate Deciduous Forest Plants</a:t>
            </a:r>
            <a:endParaRPr lang="en-US" dirty="0"/>
          </a:p>
        </p:txBody>
      </p:sp>
      <p:pic>
        <p:nvPicPr>
          <p:cNvPr id="24578" name="Picture 2" descr="C:\Documents and Settings\fergusjs\Local Settings\Temporary Internet Files\Content.IE5\I62A7X3V\MP900444279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3822502" cy="2543833"/>
          </a:xfrm>
          <a:prstGeom prst="rect">
            <a:avLst/>
          </a:prstGeom>
          <a:noFill/>
        </p:spPr>
      </p:pic>
      <p:pic>
        <p:nvPicPr>
          <p:cNvPr id="24579" name="Picture 3" descr="C:\Documents and Settings\fergusjs\Local Settings\Temporary Internet Files\Content.IE5\NO67DC0P\MP90020095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733800"/>
            <a:ext cx="3657600" cy="2474976"/>
          </a:xfrm>
          <a:prstGeom prst="rect">
            <a:avLst/>
          </a:prstGeom>
          <a:noFill/>
        </p:spPr>
      </p:pic>
      <p:pic>
        <p:nvPicPr>
          <p:cNvPr id="24580" name="Picture 4" descr="C:\Documents and Settings\fergusjs\Local Settings\Temporary Internet Files\Content.IE5\GT08LS1K\MP90043860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295400"/>
            <a:ext cx="2517648" cy="3771085"/>
          </a:xfrm>
          <a:prstGeom prst="rect">
            <a:avLst/>
          </a:prstGeom>
          <a:noFill/>
        </p:spPr>
      </p:pic>
      <p:pic>
        <p:nvPicPr>
          <p:cNvPr id="24583" name="Picture 7" descr="C:\Documents and Settings\fergusjs\Local Settings\Temporary Internet Files\Content.IE5\GT08LS1K\MP900145356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886200"/>
            <a:ext cx="3657600" cy="2414016"/>
          </a:xfrm>
          <a:prstGeom prst="rect">
            <a:avLst/>
          </a:prstGeom>
          <a:noFill/>
        </p:spPr>
      </p:pic>
      <p:pic>
        <p:nvPicPr>
          <p:cNvPr id="24584" name="Picture 8" descr="C:\Documents and Settings\fergusjs\Local Settings\Temporary Internet Files\Content.IE5\DTM2R1L6\MC90028190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1371600"/>
            <a:ext cx="2667000" cy="2633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Taiga (Boreal Forest)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Dominated by conifers (evergreens)</a:t>
            </a:r>
          </a:p>
          <a:p>
            <a:r>
              <a:rPr lang="en-US" dirty="0" smtClean="0"/>
              <a:t>Cold winters and warm summers</a:t>
            </a:r>
          </a:p>
          <a:p>
            <a:r>
              <a:rPr lang="en-US" dirty="0" smtClean="0"/>
              <a:t>Some areas have a layer of permanently frozen ground called permafrost</a:t>
            </a:r>
          </a:p>
          <a:p>
            <a:r>
              <a:rPr lang="en-US" dirty="0" smtClean="0"/>
              <a:t>Poor drainage due to permafrost and layers of rock just below the soil</a:t>
            </a:r>
          </a:p>
          <a:p>
            <a:r>
              <a:rPr lang="en-US" dirty="0" smtClean="0"/>
              <a:t>Annual rainfall of approx, 20 inches</a:t>
            </a:r>
          </a:p>
          <a:p>
            <a:r>
              <a:rPr lang="en-US" dirty="0" smtClean="0"/>
              <a:t>Many lakes, bogs and swamps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Taiga Plant 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Evergreen trees retain leaves (needles) year round so they can begin photosynthesizing as soon as it is warm enough</a:t>
            </a:r>
          </a:p>
          <a:p>
            <a:r>
              <a:rPr lang="en-US" dirty="0" smtClean="0"/>
              <a:t>Needles prevent water loss and shed heavy snow more easily</a:t>
            </a:r>
          </a:p>
          <a:p>
            <a:r>
              <a:rPr lang="en-US" dirty="0" smtClean="0"/>
              <a:t>Needles are dark in color to absorb more solar energy</a:t>
            </a:r>
          </a:p>
          <a:p>
            <a:r>
              <a:rPr lang="en-US" dirty="0" smtClean="0"/>
              <a:t>Downward drooping branches shed snow easily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Taiga Plants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3" name="Picture 3" descr="C:\Documents and Settings\fergusjs\Local Settings\Temporary Internet Files\Content.IE5\N4A09S7P\MP90040217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2081784" cy="3121152"/>
          </a:xfrm>
          <a:prstGeom prst="rect">
            <a:avLst/>
          </a:prstGeom>
          <a:noFill/>
        </p:spPr>
      </p:pic>
      <p:pic>
        <p:nvPicPr>
          <p:cNvPr id="25604" name="Picture 4" descr="C:\Documents and Settings\fergusjs\Local Settings\Temporary Internet Files\Content.IE5\GT08LS1K\MP90044755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667000"/>
            <a:ext cx="3843695" cy="3886200"/>
          </a:xfrm>
          <a:prstGeom prst="rect">
            <a:avLst/>
          </a:prstGeom>
          <a:noFill/>
        </p:spPr>
      </p:pic>
      <p:pic>
        <p:nvPicPr>
          <p:cNvPr id="25605" name="Picture 5" descr="C:\Documents and Settings\fergusjs\Local Settings\Temporary Internet Files\Content.IE5\XWFV7U54\MP90042532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143000"/>
            <a:ext cx="3729649" cy="2514600"/>
          </a:xfrm>
          <a:prstGeom prst="rect">
            <a:avLst/>
          </a:prstGeom>
          <a:noFill/>
        </p:spPr>
      </p:pic>
      <p:pic>
        <p:nvPicPr>
          <p:cNvPr id="25607" name="Picture 7" descr="C:\Documents and Settings\fergusjs\Local Settings\Temporary Internet Files\Content.IE5\NO67DC0P\MP900401229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505200"/>
            <a:ext cx="2504661" cy="3131591"/>
          </a:xfrm>
          <a:prstGeom prst="rect">
            <a:avLst/>
          </a:prstGeom>
          <a:noFill/>
        </p:spPr>
      </p:pic>
      <p:pic>
        <p:nvPicPr>
          <p:cNvPr id="25608" name="Picture 8" descr="C:\Documents and Settings\fergusjs\Local Settings\Temporary Internet Files\Content.IE5\4ARJXQXK\MP900399005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95800"/>
            <a:ext cx="29337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Tundra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Short, cool summers and long, cold winters</a:t>
            </a:r>
          </a:p>
          <a:p>
            <a:r>
              <a:rPr lang="en-US" dirty="0" smtClean="0"/>
              <a:t>Has a permanently frozen layer called permafrost</a:t>
            </a:r>
          </a:p>
          <a:p>
            <a:r>
              <a:rPr lang="en-US" dirty="0" smtClean="0"/>
              <a:t>Poor drainage due to permafrost and cold temperatures</a:t>
            </a:r>
          </a:p>
          <a:p>
            <a:r>
              <a:rPr lang="en-US" dirty="0" smtClean="0"/>
              <a:t>Annual precipitation low at only 4-10 inches, usually as snow or ice</a:t>
            </a:r>
          </a:p>
          <a:p>
            <a:r>
              <a:rPr lang="en-US" dirty="0" smtClean="0"/>
              <a:t>Growing season has 24 hours of sunlight/day, long nights in winter</a:t>
            </a:r>
          </a:p>
          <a:p>
            <a:r>
              <a:rPr lang="en-US" dirty="0" smtClean="0"/>
              <a:t>Little diversity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Tundra Plant 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small and low growing, helps keep plant from freezing</a:t>
            </a:r>
          </a:p>
          <a:p>
            <a:r>
              <a:rPr lang="en-US" dirty="0" smtClean="0"/>
              <a:t>Dark colored plants help absorb the sun’s rays</a:t>
            </a:r>
          </a:p>
          <a:p>
            <a:r>
              <a:rPr lang="en-US" dirty="0" smtClean="0"/>
              <a:t>Some plants grow in clumps for protection from wind and cold</a:t>
            </a:r>
          </a:p>
          <a:p>
            <a:r>
              <a:rPr lang="en-US" dirty="0" smtClean="0"/>
              <a:t>Some plants have dish-like flowers which follow the sun to absorb more solar energy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adaptation is a characteristic which helps an organism to survive in its environment.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/>
          <a:lstStyle/>
          <a:p>
            <a:r>
              <a:rPr lang="en-US" dirty="0" smtClean="0"/>
              <a:t>Adaptations are </a:t>
            </a:r>
            <a:r>
              <a:rPr lang="en-US" u="sng" dirty="0" smtClean="0"/>
              <a:t>specific</a:t>
            </a:r>
            <a:r>
              <a:rPr lang="en-US" dirty="0" smtClean="0"/>
              <a:t> to an particular environment. For example, a cactus would not survive for very long in a swamp.</a:t>
            </a:r>
            <a:endParaRPr lang="en-US" dirty="0"/>
          </a:p>
        </p:txBody>
      </p:sp>
      <p:pic>
        <p:nvPicPr>
          <p:cNvPr id="1026" name="Picture 2" descr="C:\Documents and Settings\fergusjs\Local Settings\Temporary Internet Files\Content.IE5\GT08LS1K\MP90044742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7514" y="3352800"/>
            <a:ext cx="2976444" cy="2971800"/>
          </a:xfrm>
          <a:prstGeom prst="rect">
            <a:avLst/>
          </a:prstGeom>
          <a:noFill/>
        </p:spPr>
      </p:pic>
      <p:pic>
        <p:nvPicPr>
          <p:cNvPr id="1028" name="Picture 4" descr="C:\Documents and Settings\fergusjs\Local Settings\Temporary Internet Files\Content.IE5\4ARJXQXK\MP90014524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733800"/>
            <a:ext cx="3657600" cy="2414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Tundra Plants</a:t>
            </a:r>
            <a:endParaRPr lang="en-US" dirty="0"/>
          </a:p>
        </p:txBody>
      </p:sp>
      <p:pic>
        <p:nvPicPr>
          <p:cNvPr id="4" name="Content Placeholder 3" descr="TundraPlant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76400"/>
            <a:ext cx="2608170" cy="2197100"/>
          </a:xfrm>
        </p:spPr>
      </p:pic>
      <p:pic>
        <p:nvPicPr>
          <p:cNvPr id="5" name="Picture 4" descr="tundra pla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3733800"/>
            <a:ext cx="3346579" cy="2522806"/>
          </a:xfrm>
          <a:prstGeom prst="rect">
            <a:avLst/>
          </a:prstGeom>
        </p:spPr>
      </p:pic>
      <p:pic>
        <p:nvPicPr>
          <p:cNvPr id="6" name="Picture 5" descr="Dryas_octopetala_Mountain_Avens_Rolf_S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1371600"/>
            <a:ext cx="3810000" cy="2733675"/>
          </a:xfrm>
          <a:prstGeom prst="rect">
            <a:avLst/>
          </a:prstGeom>
        </p:spPr>
      </p:pic>
      <p:pic>
        <p:nvPicPr>
          <p:cNvPr id="7" name="Picture 6" descr="tundrameado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3657600"/>
            <a:ext cx="3770948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Plants Adapted to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Flexible underwater leaves and stems to move with the current</a:t>
            </a:r>
          </a:p>
          <a:p>
            <a:r>
              <a:rPr lang="en-US" dirty="0" smtClean="0"/>
              <a:t>Some plants have air in stems to hold plant upright</a:t>
            </a:r>
          </a:p>
          <a:p>
            <a:r>
              <a:rPr lang="en-US" dirty="0" smtClean="0"/>
              <a:t>Lack strong water transport system, instead absorb water/nutrients directly through the leaves</a:t>
            </a:r>
          </a:p>
          <a:p>
            <a:r>
              <a:rPr lang="en-US" dirty="0" smtClean="0"/>
              <a:t>Floating leaves gather sunlight </a:t>
            </a:r>
          </a:p>
          <a:p>
            <a:r>
              <a:rPr lang="en-US" dirty="0" smtClean="0"/>
              <a:t>Some plants produce floating seeds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Plants Adapted to Water</a:t>
            </a:r>
            <a:endParaRPr lang="en-US" dirty="0"/>
          </a:p>
        </p:txBody>
      </p:sp>
      <p:pic>
        <p:nvPicPr>
          <p:cNvPr id="26627" name="Picture 3" descr="C:\Documents and Settings\fergusjs\Local Settings\Temporary Internet Files\Content.IE5\DTM2R1L6\MP90044809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295400"/>
            <a:ext cx="4292600" cy="2857262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9" name="Picture 5" descr="C:\Documents and Settings\fergusjs\Local Settings\Temporary Internet Files\Content.IE5\N4A09S7P\MP90040376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4343400" cy="2877503"/>
          </a:xfrm>
          <a:prstGeom prst="rect">
            <a:avLst/>
          </a:prstGeom>
          <a:noFill/>
        </p:spPr>
      </p:pic>
      <p:pic>
        <p:nvPicPr>
          <p:cNvPr id="26631" name="Picture 7" descr="C:\Documents and Settings\fergusjs\Local Settings\Temporary Internet Files\Content.IE5\N4A09S7P\MP90026277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886200"/>
            <a:ext cx="3962400" cy="2634996"/>
          </a:xfrm>
          <a:prstGeom prst="rect">
            <a:avLst/>
          </a:prstGeom>
          <a:noFill/>
        </p:spPr>
      </p:pic>
      <p:pic>
        <p:nvPicPr>
          <p:cNvPr id="26633" name="Picture 9" descr="C:\Documents and Settings\fergusjs\Local Settings\Temporary Internet Files\Content.IE5\I62A7X3V\MP90014539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962400"/>
            <a:ext cx="3962400" cy="2615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Deserts are dry and often hot. Some characteristics of deserts include-</a:t>
            </a:r>
          </a:p>
          <a:p>
            <a:r>
              <a:rPr lang="en-US" dirty="0"/>
              <a:t>	</a:t>
            </a:r>
            <a:r>
              <a:rPr lang="en-US" dirty="0" smtClean="0"/>
              <a:t>Annual rainfall less than 10 inches, usually 	occurring during a rainy season</a:t>
            </a:r>
          </a:p>
          <a:p>
            <a:r>
              <a:rPr lang="en-US" dirty="0" smtClean="0"/>
              <a:t>Soil is poor- sandy or rocky</a:t>
            </a:r>
          </a:p>
          <a:p>
            <a:r>
              <a:rPr lang="en-US" dirty="0" smtClean="0"/>
              <a:t>Intense direct sunlight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1" name="Picture 3" descr="C:\Documents and Settings\fergusjs\Local Settings\Temporary Internet Files\Content.IE5\GT08LS1K\MP91021885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7975" y="4114801"/>
            <a:ext cx="3646025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 Plant 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Succulents- store water in their leaves</a:t>
            </a:r>
          </a:p>
          <a:p>
            <a:r>
              <a:rPr lang="en-US" dirty="0" smtClean="0"/>
              <a:t>Small or no leaves present reduces water loss due to transpiration</a:t>
            </a:r>
          </a:p>
          <a:p>
            <a:r>
              <a:rPr lang="en-US" dirty="0" smtClean="0"/>
              <a:t>Long, deep root structure</a:t>
            </a:r>
          </a:p>
          <a:p>
            <a:r>
              <a:rPr lang="en-US" dirty="0" smtClean="0"/>
              <a:t>Short life cycle coincides with rainy season</a:t>
            </a:r>
          </a:p>
          <a:p>
            <a:r>
              <a:rPr lang="en-US" dirty="0" smtClean="0"/>
              <a:t>Waxy coating on leaves reduces water loss</a:t>
            </a:r>
          </a:p>
          <a:p>
            <a:r>
              <a:rPr lang="en-US" dirty="0" smtClean="0"/>
              <a:t>Spines, which are modified leaves, discourage animals from eating the plants for water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 Plants</a:t>
            </a:r>
            <a:endParaRPr lang="en-US" dirty="0"/>
          </a:p>
        </p:txBody>
      </p:sp>
      <p:pic>
        <p:nvPicPr>
          <p:cNvPr id="3074" name="Picture 2" descr="C:\Documents and Settings\fergusjs\Local Settings\Temporary Internet Files\Content.IE5\N4A09S7P\MP900447512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2590800" cy="2586758"/>
          </a:xfrm>
          <a:prstGeom prst="rect">
            <a:avLst/>
          </a:prstGeom>
          <a:noFill/>
        </p:spPr>
      </p:pic>
      <p:pic>
        <p:nvPicPr>
          <p:cNvPr id="3075" name="Picture 3" descr="C:\Documents and Settings\fergusjs\Local Settings\Temporary Internet Files\Content.IE5\XWFV7U54\MP90044323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429000"/>
            <a:ext cx="4716816" cy="3157538"/>
          </a:xfrm>
          <a:prstGeom prst="rect">
            <a:avLst/>
          </a:prstGeom>
          <a:noFill/>
        </p:spPr>
      </p:pic>
      <p:pic>
        <p:nvPicPr>
          <p:cNvPr id="3076" name="Picture 4" descr="C:\Documents and Settings\fergusjs\Local Settings\Temporary Internet Files\Content.IE5\CIRVJ6K9\MP90044822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4479" y="1219200"/>
            <a:ext cx="3949521" cy="2628900"/>
          </a:xfrm>
          <a:prstGeom prst="rect">
            <a:avLst/>
          </a:prstGeom>
          <a:noFill/>
        </p:spPr>
      </p:pic>
      <p:pic>
        <p:nvPicPr>
          <p:cNvPr id="3077" name="Picture 5" descr="C:\Documents and Settings\fergusjs\Local Settings\Temporary Internet Files\Content.IE5\NO67DC0P\MP900432973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810000"/>
            <a:ext cx="4191000" cy="2794000"/>
          </a:xfrm>
          <a:prstGeom prst="rect">
            <a:avLst/>
          </a:prstGeom>
          <a:noFill/>
        </p:spPr>
      </p:pic>
      <p:pic>
        <p:nvPicPr>
          <p:cNvPr id="3080" name="Picture 8" descr="C:\Documents and Settings\fergusjs\Local Settings\Temporary Internet Files\Content.IE5\CIRVJ6K9\MP900049298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1219200"/>
            <a:ext cx="24384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Temperate Grasslands (Prairie)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Hot summers, cold winters</a:t>
            </a:r>
          </a:p>
          <a:p>
            <a:r>
              <a:rPr lang="en-US" dirty="0" smtClean="0"/>
              <a:t>Rainfall can be sporadic, drought is common</a:t>
            </a:r>
          </a:p>
          <a:p>
            <a:r>
              <a:rPr lang="en-US" dirty="0" smtClean="0"/>
              <a:t>Annual rainfall between 10-30 inches/year</a:t>
            </a:r>
          </a:p>
          <a:p>
            <a:r>
              <a:rPr lang="en-US" dirty="0" smtClean="0"/>
              <a:t>Few trees</a:t>
            </a:r>
          </a:p>
          <a:p>
            <a:r>
              <a:rPr lang="en-US" dirty="0" smtClean="0"/>
              <a:t>Regular fires</a:t>
            </a:r>
          </a:p>
          <a:p>
            <a:r>
              <a:rPr lang="en-US" dirty="0" smtClean="0"/>
              <a:t>Soil is rich in organic material</a:t>
            </a:r>
          </a:p>
          <a:p>
            <a:r>
              <a:rPr lang="en-US" dirty="0" smtClean="0"/>
              <a:t>Soil is well suited for agriculture</a:t>
            </a:r>
          </a:p>
          <a:p>
            <a:endParaRPr lang="en-US" dirty="0"/>
          </a:p>
        </p:txBody>
      </p:sp>
      <p:pic>
        <p:nvPicPr>
          <p:cNvPr id="4098" name="Picture 2" descr="C:\Documents and Settings\fergusjs\Local Settings\Temporary Internet Files\Content.IE5\DTM2R1L6\MP90031383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6050" y="3733800"/>
            <a:ext cx="266795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Grassland Plant 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Due to regular fires, above ground plant burns but roots survive and re-sprout a new plant</a:t>
            </a:r>
          </a:p>
          <a:p>
            <a:r>
              <a:rPr lang="en-US" dirty="0" smtClean="0"/>
              <a:t>Trees have thick, fire resistant bark</a:t>
            </a:r>
          </a:p>
          <a:p>
            <a:r>
              <a:rPr lang="en-US" dirty="0" smtClean="0"/>
              <a:t>Extensive root </a:t>
            </a:r>
            <a:r>
              <a:rPr lang="en-US" dirty="0" smtClean="0"/>
              <a:t>systems </a:t>
            </a:r>
            <a:r>
              <a:rPr lang="en-US" dirty="0" smtClean="0"/>
              <a:t>absorb as much moisture as possible.</a:t>
            </a:r>
          </a:p>
          <a:p>
            <a:r>
              <a:rPr lang="en-US" dirty="0" smtClean="0"/>
              <a:t>Grasses have narrow leaves to prevent water loss</a:t>
            </a:r>
          </a:p>
          <a:p>
            <a:r>
              <a:rPr lang="en-US" dirty="0" smtClean="0"/>
              <a:t>Wind pollinated to take advantage of windy conditions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Grassland Plants</a:t>
            </a:r>
            <a:endParaRPr lang="en-US" dirty="0"/>
          </a:p>
        </p:txBody>
      </p:sp>
      <p:pic>
        <p:nvPicPr>
          <p:cNvPr id="5122" name="Picture 2" descr="C:\Documents and Settings\fergusjs\Local Settings\Temporary Internet Files\Content.IE5\GT08LS1K\MP900402359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3238499" cy="2590800"/>
          </a:xfrm>
          <a:prstGeom prst="rect">
            <a:avLst/>
          </a:prstGeom>
          <a:noFill/>
        </p:spPr>
      </p:pic>
      <p:pic>
        <p:nvPicPr>
          <p:cNvPr id="5124" name="Picture 4" descr="C:\Documents and Settings\fergusjs\Local Settings\Temporary Internet Files\Content.IE5\CIRVJ6K9\MP90004928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581400"/>
            <a:ext cx="3657600" cy="2426208"/>
          </a:xfrm>
          <a:prstGeom prst="rect">
            <a:avLst/>
          </a:prstGeom>
          <a:noFill/>
        </p:spPr>
      </p:pic>
      <p:pic>
        <p:nvPicPr>
          <p:cNvPr id="5125" name="Picture 5" descr="C:\Documents and Settings\fergusjs\Local Settings\Temporary Internet Files\Content.IE5\DTM2R1L6\MP90040048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524000"/>
            <a:ext cx="3901440" cy="3121152"/>
          </a:xfrm>
          <a:prstGeom prst="rect">
            <a:avLst/>
          </a:prstGeom>
          <a:noFill/>
        </p:spPr>
      </p:pic>
      <p:pic>
        <p:nvPicPr>
          <p:cNvPr id="5127" name="Picture 7" descr="C:\Documents and Settings\fergusjs\Local Settings\Temporary Internet Files\Content.IE5\CIRVJ6K9\MP900407477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810000"/>
            <a:ext cx="3901440" cy="2599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Tropical Rainforests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Hot, humid with rainfall between 80-180 inches annually.</a:t>
            </a:r>
          </a:p>
          <a:p>
            <a:r>
              <a:rPr lang="en-US" dirty="0" smtClean="0"/>
              <a:t>Poor soil due to leaching </a:t>
            </a:r>
          </a:p>
          <a:p>
            <a:r>
              <a:rPr lang="en-US" dirty="0" smtClean="0"/>
              <a:t>Plants grow quickly to use up any available organic material</a:t>
            </a:r>
          </a:p>
          <a:p>
            <a:r>
              <a:rPr lang="en-US" dirty="0" smtClean="0"/>
              <a:t>Little sunlight at forest floor</a:t>
            </a:r>
          </a:p>
          <a:p>
            <a:r>
              <a:rPr lang="en-US" dirty="0" smtClean="0"/>
              <a:t>Intense sunlight in the canopy layer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660</Words>
  <Application>Microsoft Office PowerPoint</Application>
  <PresentationFormat>On-screen Show (4:3)</PresentationFormat>
  <Paragraphs>88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Plant Adaptations</vt:lpstr>
      <vt:lpstr>An adaptation is a characteristic which helps an organism to survive in its environment.</vt:lpstr>
      <vt:lpstr>Deserts</vt:lpstr>
      <vt:lpstr>Desert Plant Adaptations</vt:lpstr>
      <vt:lpstr>Desert Plants</vt:lpstr>
      <vt:lpstr>Temperate Grasslands (Prairie)</vt:lpstr>
      <vt:lpstr>Grassland Plant Adaptations</vt:lpstr>
      <vt:lpstr>Grassland Plants</vt:lpstr>
      <vt:lpstr>Tropical Rainforests</vt:lpstr>
      <vt:lpstr>Tropical Rainforest Plant Adaptations</vt:lpstr>
      <vt:lpstr>Tropical Plants</vt:lpstr>
      <vt:lpstr>Temperate Deciduous Forest</vt:lpstr>
      <vt:lpstr>Temperate Deciduous Plant Adaptations</vt:lpstr>
      <vt:lpstr>Temperate Deciduous Forest Plants</vt:lpstr>
      <vt:lpstr>Taiga (Boreal Forest)</vt:lpstr>
      <vt:lpstr>Taiga Plant Adaptations</vt:lpstr>
      <vt:lpstr>Taiga Plants</vt:lpstr>
      <vt:lpstr>Tundra</vt:lpstr>
      <vt:lpstr>Tundra Plant Adaptations</vt:lpstr>
      <vt:lpstr>Tundra Plants</vt:lpstr>
      <vt:lpstr>Plants Adapted to Water</vt:lpstr>
      <vt:lpstr>Plants Adapted to Water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fergusjs</dc:creator>
  <cp:lastModifiedBy>fergusjs</cp:lastModifiedBy>
  <cp:revision>54</cp:revision>
  <dcterms:created xsi:type="dcterms:W3CDTF">2011-04-04T13:04:48Z</dcterms:created>
  <dcterms:modified xsi:type="dcterms:W3CDTF">2011-04-08T15:41:32Z</dcterms:modified>
</cp:coreProperties>
</file>