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34" r:id="rId3"/>
    <p:sldId id="335" r:id="rId4"/>
    <p:sldId id="326" r:id="rId5"/>
    <p:sldId id="337" r:id="rId6"/>
    <p:sldId id="328" r:id="rId7"/>
    <p:sldId id="338" r:id="rId8"/>
    <p:sldId id="339" r:id="rId9"/>
    <p:sldId id="340" r:id="rId10"/>
    <p:sldId id="345" r:id="rId11"/>
    <p:sldId id="341" r:id="rId12"/>
    <p:sldId id="342" r:id="rId13"/>
    <p:sldId id="343" r:id="rId14"/>
    <p:sldId id="329" r:id="rId15"/>
    <p:sldId id="344" r:id="rId16"/>
    <p:sldId id="33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0000"/>
    <a:srgbClr val="B00000"/>
    <a:srgbClr val="9CCB0D"/>
    <a:srgbClr val="A6D70E"/>
    <a:srgbClr val="8DD705"/>
    <a:srgbClr val="86CB07"/>
    <a:srgbClr val="73BF08"/>
    <a:srgbClr val="6DB30A"/>
    <a:srgbClr val="B9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The most widely used biological classification system has six kingdoms within three domains.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Domains and Kingdoms</a:t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27798"/>
              </p:ext>
            </p:extLst>
          </p:nvPr>
        </p:nvGraphicFramePr>
        <p:xfrm>
          <a:off x="477520" y="2999678"/>
          <a:ext cx="8229600" cy="2633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5555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78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2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993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Six Kingdoms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61097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BrainPOP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</a:t>
                      </a:r>
                      <a:r>
                        <a:rPr lang="en-US" sz="1200" b="0" i="0" dirty="0" err="1" smtClean="0">
                          <a:latin typeface="Helvetica Light"/>
                          <a:cs typeface="Helvetica Light"/>
                        </a:rPr>
                        <a:t>BrainPOP</a:t>
                      </a:r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 from page 501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7837055" cy="4671106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Domain Eukarya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Kingdom Fungi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A </a:t>
            </a:r>
            <a:r>
              <a:rPr lang="en-US" sz="1800" dirty="0" smtClean="0">
                <a:solidFill>
                  <a:srgbClr val="A30000"/>
                </a:solidFill>
                <a:latin typeface="Helvetica Light"/>
                <a:cs typeface="Helvetica"/>
              </a:rPr>
              <a:t>fungus</a:t>
            </a:r>
            <a:r>
              <a:rPr lang="en-US" sz="1800" dirty="0" smtClean="0">
                <a:latin typeface="Helvetica Light"/>
                <a:cs typeface="Helvetica"/>
              </a:rPr>
              <a:t> is a unicellular or multicellular eukaryote that absorbs nutrients from organic materials in its environment.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Heterotrophic, lack motility, have cell walls containing chitin.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Have threadlike structures called hyphae for feeding, growth, and reproduction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2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7837055" cy="4671106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Domain Eukarya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Kingdom Plantae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Mostly multicellular, have cell walls composed of cellulose.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Most contain chloroplasts for photosynthesis, but a few plants are heterotrophs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Many plants possess organs such as roots, stems, and leaves. 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7837055" cy="4671106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Domain Eukarya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Kingdom Animalia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All animals are heterotrophic, multicellular eukaryotes.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Have cells organized into tissues and organs as well as complex organ systems.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Most animals are motile for at least a portion of their life cycle.</a:t>
            </a:r>
          </a:p>
          <a:p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993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Kingdom Characteristics</a:t>
            </a:r>
            <a:endParaRPr lang="en-US" sz="2400" b="1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516741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Interactive Table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interactive table from page 502</a:t>
                      </a:r>
                      <a:r>
                        <a:rPr lang="en-US" sz="1200" b="0" i="0" baseline="0" dirty="0" smtClean="0">
                          <a:latin typeface="Helvetica Light"/>
                          <a:cs typeface="Helvetica Light"/>
                        </a:rPr>
                        <a:t>  (Table 3) </a:t>
                      </a:r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5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7837055" cy="4671106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Domain Eukarya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Viruses—an </a:t>
            </a:r>
            <a:r>
              <a:rPr lang="en-US" sz="2200" dirty="0">
                <a:latin typeface="Helvetica"/>
                <a:cs typeface="Helvetica"/>
              </a:rPr>
              <a:t>e</a:t>
            </a:r>
            <a:r>
              <a:rPr lang="en-US" sz="2200" dirty="0" smtClean="0">
                <a:latin typeface="Helvetica"/>
                <a:cs typeface="Helvetica"/>
              </a:rPr>
              <a:t>xception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A virus is a nucleic acid surrounded by a protein coat.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Viruses do not possess cells, nor are they cells, and are not considered to be living.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Because they are nonliving, they usually are not placed in the biological classification system.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2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are the major characteristics of the three domains?</a:t>
            </a:r>
          </a:p>
          <a:p>
            <a:r>
              <a:rPr lang="en-US" sz="1800" dirty="0">
                <a:latin typeface="Helvetica Light"/>
              </a:rPr>
              <a:t>What are the differences among the six kingdoms?</a:t>
            </a:r>
          </a:p>
          <a:p>
            <a:r>
              <a:rPr lang="en-US" sz="1800" dirty="0">
                <a:latin typeface="Helvetica Light"/>
              </a:rPr>
              <a:t>How are organisms classified at the kingdom level?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8" y="0"/>
            <a:ext cx="9144000" cy="518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3772181"/>
            <a:ext cx="2776654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archaea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protist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fungus</a:t>
            </a:r>
          </a:p>
          <a:p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688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What are the major characteristics of the three domains?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What are the differences among the six kingdoms?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</a:rPr>
              <a:t>How are organisms classified at the kingdom level?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Domains and Kingdoms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</a:rPr>
              <a:t>eukaryote</a:t>
            </a:r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  <a:endParaRPr lang="en-US" sz="2200" b="1" i="1" dirty="0" smtClean="0">
              <a:latin typeface="Helvetica"/>
              <a:cs typeface="Helvetica"/>
            </a:endParaRPr>
          </a:p>
          <a:p>
            <a:r>
              <a:rPr lang="en-US" sz="1800" dirty="0">
                <a:latin typeface="Helvetica Light"/>
              </a:rPr>
              <a:t>archaea</a:t>
            </a:r>
          </a:p>
          <a:p>
            <a:r>
              <a:rPr lang="en-US" sz="1800" dirty="0">
                <a:latin typeface="Helvetica Light"/>
              </a:rPr>
              <a:t>protist</a:t>
            </a:r>
          </a:p>
          <a:p>
            <a:r>
              <a:rPr lang="en-US" sz="1800" dirty="0">
                <a:latin typeface="Helvetica Light"/>
              </a:rPr>
              <a:t>fungus</a:t>
            </a:r>
          </a:p>
          <a:p>
            <a:endParaRPr lang="en-US" sz="20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671106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Grouping Species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The broadest category in the classification used by most biologists is the 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Three domains: Bacteria, Archaea, Eukarya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Six kingdoms: Bacteria, Archaea, </a:t>
            </a:r>
            <a:r>
              <a:rPr lang="en-US" sz="1800" dirty="0" err="1" smtClean="0">
                <a:latin typeface="Helvetica Light"/>
                <a:cs typeface="Helvetica"/>
              </a:rPr>
              <a:t>Protists</a:t>
            </a:r>
            <a:r>
              <a:rPr lang="en-US" sz="1800" dirty="0" smtClean="0">
                <a:latin typeface="Helvetica Light"/>
                <a:cs typeface="Helvetica"/>
              </a:rPr>
              <a:t>, Fungi, Plantae, and Animalia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Organisms are classified into domains based on cell type and 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Organisms are classified into kingdoms based on cell type, structure, and nutrition.</a:t>
            </a: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073912"/>
            <a:ext cx="7887903" cy="4671106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Domain Bacteria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Bacteria are members of both Domain and Kingdom Bacteria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Prokaryotes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Cell walls contain peptidoglycan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Diverse group that can survive many different environments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Most bacteria are heterotrophs that get their energy from other organisms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Most abundant organism on the planet</a:t>
            </a:r>
            <a:endParaRPr lang="en-US" sz="14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6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0993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Classifying Bacteria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7791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Virtual Lab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virtual lab from page 499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7837055" cy="4671106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Domain Archaea</a:t>
            </a:r>
          </a:p>
          <a:p>
            <a:pPr>
              <a:buClr>
                <a:schemeClr val="tx1"/>
              </a:buClr>
            </a:pP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"/>
              </a:rPr>
              <a:t>Archaea</a:t>
            </a:r>
            <a:r>
              <a:rPr lang="en-US" sz="1800" dirty="0" smtClean="0">
                <a:latin typeface="Helvetica Light"/>
                <a:cs typeface="Helvetica"/>
              </a:rPr>
              <a:t> are thought to be more ancient than bacteria and yet more closely related to our eukaryote ancestors.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Lack peptidoglycan in their cell walls, and have some of the same proteins as eukaryotes. 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Archaea are diverse in shape and nutrition requirements.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Most are heterotrophs, some are extremophiles that can survive extreme conditions (e.g. high temperature, salinity)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7837055" cy="4671106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Domain Eukarya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All eukaryotes have a membrane-bound nucleus and other membrane-bound organelles.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Domain Eukarya contains Kingdoms Protista, Fungi, Plantae, and Animalia.</a:t>
            </a: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7837055" cy="4671106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Domain Eukarya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Kingdom Protista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Protists are eukaryotic organisms that can be unicellular, colonial, or multicellular.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Protists are classified into three different groups – plantlike, animal-like, and funguslike. 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Domains and Kingdoms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666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Section 3:  Domains and Kingdoms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Jennifer Ferguson</cp:lastModifiedBy>
  <cp:revision>99</cp:revision>
  <cp:lastPrinted>2013-07-12T13:26:11Z</cp:lastPrinted>
  <dcterms:created xsi:type="dcterms:W3CDTF">2013-07-09T14:24:31Z</dcterms:created>
  <dcterms:modified xsi:type="dcterms:W3CDTF">2015-04-20T22:05:49Z</dcterms:modified>
</cp:coreProperties>
</file>