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33" r:id="rId3"/>
    <p:sldId id="334" r:id="rId4"/>
    <p:sldId id="326" r:id="rId5"/>
    <p:sldId id="336" r:id="rId6"/>
    <p:sldId id="338" r:id="rId7"/>
    <p:sldId id="337" r:id="rId8"/>
    <p:sldId id="33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00"/>
    <a:srgbClr val="B00000"/>
    <a:srgbClr val="9CCB0D"/>
    <a:srgbClr val="A6D70E"/>
    <a:srgbClr val="8DD705"/>
    <a:srgbClr val="86CB07"/>
    <a:srgbClr val="73BF08"/>
    <a:srgbClr val="6DB30A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8" d="100"/>
          <a:sy n="88" d="100"/>
        </p:scale>
        <p:origin x="684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The crossing over of linked genes is a source of genetic variation.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Gene Linkage and Polyploidy</a:t>
            </a:r>
            <a:b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606867"/>
              </p:ext>
            </p:extLst>
          </p:nvPr>
        </p:nvGraphicFramePr>
        <p:xfrm>
          <a:off x="477520" y="2676293"/>
          <a:ext cx="8229600" cy="2956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2482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19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How does the process of meiosis produce genetic recombination?</a:t>
            </a:r>
          </a:p>
          <a:p>
            <a:r>
              <a:rPr lang="en-US" sz="1800" dirty="0">
                <a:latin typeface="Helvetica Light"/>
              </a:rPr>
              <a:t>How can gene linkage be used to create chromosome maps?</a:t>
            </a:r>
          </a:p>
          <a:p>
            <a:r>
              <a:rPr lang="en-US" sz="1800" dirty="0">
                <a:latin typeface="Helvetica Light"/>
              </a:rPr>
              <a:t>Why is polyploidy important to the field of agriculture?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Gene Linkage and Polyploidy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</a:rPr>
              <a:t>protein</a:t>
            </a:r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  <a:endParaRPr lang="en-US" sz="2200" b="1" i="1" dirty="0" smtClean="0">
              <a:latin typeface="Helvetica"/>
              <a:cs typeface="Helvetica"/>
            </a:endParaRPr>
          </a:p>
          <a:p>
            <a:r>
              <a:rPr lang="en-US" sz="1800" dirty="0">
                <a:latin typeface="Helvetica Light"/>
              </a:rPr>
              <a:t>genetic recombination</a:t>
            </a:r>
          </a:p>
          <a:p>
            <a:r>
              <a:rPr lang="en-US" sz="1800" dirty="0">
                <a:latin typeface="Helvetica Light"/>
              </a:rPr>
              <a:t>polyploidy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Gene Linkage and Polyploidy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41248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Genetic Recombination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The new combination of genes produced by crossing over and independent assortment is called </a:t>
            </a:r>
            <a:r>
              <a:rPr lang="en-US" sz="1800" dirty="0" smtClean="0">
                <a:solidFill>
                  <a:srgbClr val="C00000"/>
                </a:solidFill>
                <a:latin typeface="Helvetica Light"/>
                <a:cs typeface="Helvetica"/>
              </a:rPr>
              <a:t>genetic recombination</a:t>
            </a:r>
            <a:r>
              <a:rPr lang="en-US" sz="1800" dirty="0" smtClean="0">
                <a:latin typeface="Helvetica Light"/>
                <a:cs typeface="Helvetica"/>
              </a:rPr>
              <a:t>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Combinations of genes due to independent assortment can be calculated using the formula 2</a:t>
            </a:r>
            <a:r>
              <a:rPr lang="en-US" sz="1800" i="1" baseline="30000" dirty="0" smtClean="0">
                <a:latin typeface="Helvetica Light"/>
                <a:cs typeface="Helvetica"/>
              </a:rPr>
              <a:t>n</a:t>
            </a:r>
            <a:r>
              <a:rPr lang="en-US" sz="1800" dirty="0" smtClean="0">
                <a:latin typeface="Helvetica Light"/>
                <a:cs typeface="Helvetica"/>
              </a:rPr>
              <a:t>, where </a:t>
            </a:r>
            <a:r>
              <a:rPr lang="en-US" sz="1800" i="1" dirty="0" smtClean="0">
                <a:latin typeface="Helvetica Light"/>
                <a:cs typeface="Helvetica"/>
              </a:rPr>
              <a:t>n</a:t>
            </a:r>
            <a:r>
              <a:rPr lang="en-US" sz="1800" dirty="0" smtClean="0">
                <a:latin typeface="Helvetica Light"/>
                <a:cs typeface="Helvetica"/>
              </a:rPr>
              <a:t> is the number of chromosome pairs.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Any possible male gamete can fertilize any possible female gamete, so the possible combinations after fertilization are </a:t>
            </a:r>
            <a:r>
              <a:rPr lang="en-US" sz="1800" dirty="0">
                <a:latin typeface="Helvetica Light"/>
                <a:cs typeface="Helvetica"/>
              </a:rPr>
              <a:t>2</a:t>
            </a:r>
            <a:r>
              <a:rPr lang="en-US" sz="1800" i="1" baseline="30000" dirty="0">
                <a:latin typeface="Helvetica Light"/>
                <a:cs typeface="Helvetica"/>
              </a:rPr>
              <a:t>n </a:t>
            </a:r>
            <a:r>
              <a:rPr lang="en-US" sz="1800" dirty="0" smtClean="0">
                <a:latin typeface="Helvetica Light"/>
                <a:cs typeface="Helvetica"/>
              </a:rPr>
              <a:t> X 2</a:t>
            </a:r>
            <a:r>
              <a:rPr lang="en-US" sz="1800" i="1" baseline="30000" dirty="0" smtClean="0">
                <a:latin typeface="Helvetica Light"/>
                <a:cs typeface="Helvetica"/>
              </a:rPr>
              <a:t>n</a:t>
            </a:r>
            <a:r>
              <a:rPr lang="en-US" sz="1800" dirty="0" smtClean="0">
                <a:latin typeface="Helvetica Light"/>
                <a:cs typeface="Helvetica"/>
              </a:rPr>
              <a:t>.</a:t>
            </a:r>
          </a:p>
          <a:p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Gene Linkage and Polyploidy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41248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Gene Linkage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Genes located close to each other on the same chromosome are said to be linked.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They usually travel together during gamete formation.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Gene linkage results in an exception to Mendel’s law of independent assortment. 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Gene Linkage and Polyploidy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" name="Picture 13" descr="ch 10 im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0" y="3380875"/>
            <a:ext cx="8495926" cy="27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1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41248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Gene Linkage</a:t>
            </a:r>
          </a:p>
          <a:p>
            <a:pPr marL="0" indent="0"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Chromosome maps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Crossing over occurs more frequently between genes that are farther apart.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Cross over data can be used to create chromosome maps, depictions of how genes are arranged on a chromosome.</a:t>
            </a: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Gene Linkage and Polyploidy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681" y="3332750"/>
            <a:ext cx="40862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8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41248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Polyploidy</a:t>
            </a:r>
          </a:p>
          <a:p>
            <a:pPr>
              <a:buClr>
                <a:schemeClr val="tx1"/>
              </a:buClr>
            </a:pPr>
            <a:r>
              <a:rPr lang="en-US" sz="1800" dirty="0" smtClean="0">
                <a:solidFill>
                  <a:srgbClr val="B90000"/>
                </a:solidFill>
                <a:latin typeface="Helvetica Light"/>
                <a:cs typeface="Helvetica"/>
              </a:rPr>
              <a:t>Polyploidy</a:t>
            </a:r>
            <a:r>
              <a:rPr lang="en-US" sz="1800" dirty="0" smtClean="0">
                <a:latin typeface="Helvetica Light"/>
                <a:cs typeface="Helvetica"/>
              </a:rPr>
              <a:t> is the occurrence of one or more extra sets of all chromosomes in an organism.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A triploid organism is designated 3</a:t>
            </a:r>
            <a:r>
              <a:rPr lang="en-US" sz="1800" i="1" dirty="0" smtClean="0">
                <a:latin typeface="Helvetica Light"/>
                <a:cs typeface="Helvetica"/>
              </a:rPr>
              <a:t>n</a:t>
            </a:r>
            <a:r>
              <a:rPr lang="en-US" sz="1800" dirty="0" smtClean="0">
                <a:latin typeface="Helvetica Light"/>
                <a:cs typeface="Helvetica"/>
              </a:rPr>
              <a:t>, which means that it has three complete sets of chromosomes.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Many agricultural crops are polyploid.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Wheat (6n), oats (6n), and sugar cane (8n)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Polyploid plants often have increased vigor and size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Gene Linkage and Polyploidy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2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Gene Linkage and Polyploidy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019453"/>
            <a:ext cx="8229600" cy="337047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How does the process of meiosis produce genetic recombination?</a:t>
            </a:r>
          </a:p>
          <a:p>
            <a:r>
              <a:rPr lang="en-US" sz="1800" dirty="0">
                <a:latin typeface="Helvetica Light"/>
              </a:rPr>
              <a:t>How can gene linkage be used to create chromosome maps?</a:t>
            </a:r>
          </a:p>
          <a:p>
            <a:r>
              <a:rPr lang="en-US" sz="1800" dirty="0">
                <a:latin typeface="Helvetica Light"/>
              </a:rPr>
              <a:t>Why is polyploidy important to the field of agriculture?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3571256"/>
            <a:ext cx="3468029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genetic recombination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polyploidy</a:t>
            </a:r>
          </a:p>
        </p:txBody>
      </p:sp>
    </p:spTree>
    <p:extLst>
      <p:ext uri="{BB962C8B-B14F-4D97-AF65-F5344CB8AC3E}">
        <p14:creationId xmlns:p14="http://schemas.microsoft.com/office/powerpoint/2010/main" val="29518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374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Section 3:  Gene Linkage and Polyploidy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Jennifer Ferguson</cp:lastModifiedBy>
  <cp:revision>96</cp:revision>
  <cp:lastPrinted>2013-07-12T13:26:11Z</cp:lastPrinted>
  <dcterms:created xsi:type="dcterms:W3CDTF">2013-07-09T14:24:31Z</dcterms:created>
  <dcterms:modified xsi:type="dcterms:W3CDTF">2015-03-02T23:05:16Z</dcterms:modified>
</cp:coreProperties>
</file>